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  <p:sldMasterId id="2147483769" r:id="rId2"/>
  </p:sldMasterIdLst>
  <p:notesMasterIdLst>
    <p:notesMasterId r:id="rId29"/>
  </p:notesMasterIdLst>
  <p:sldIdLst>
    <p:sldId id="256" r:id="rId3"/>
    <p:sldId id="259" r:id="rId4"/>
    <p:sldId id="260" r:id="rId5"/>
    <p:sldId id="261" r:id="rId6"/>
    <p:sldId id="262" r:id="rId7"/>
    <p:sldId id="26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63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83" r:id="rId26"/>
    <p:sldId id="285" r:id="rId27"/>
    <p:sldId id="284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/>
    <p:restoredTop sz="94558"/>
  </p:normalViewPr>
  <p:slideViewPr>
    <p:cSldViewPr snapToGrid="0" snapToObjects="1">
      <p:cViewPr>
        <p:scale>
          <a:sx n="84" d="100"/>
          <a:sy n="84" d="100"/>
        </p:scale>
        <p:origin x="992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42.9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792 1 24575,'-28'3'0,"7"-1"0,13-2 0,5 3 0,-10 0 0,8 0 0,-11 0 0,10-3 0,-2 0 0,-3 2 0,4-1 0,-4 4 0,3-4 0,-1 1 0,-5 1 0,5-3 0,-2 3 0,3-1 0,-1-1 0,-3 1 0,4 1 0,-1-2 0,-4 4 0,5-5 0,-5 3 0,5-3 0,2 2 0,-8-1 0,7 2 0,-3-1 0,-1-1 0,4 1 0,-6-2 0,4 0 0,0 3 0,-2-3 0,2 3 0,0-3 0,-1 0 0,1 0 0,0 0 0,-2 0 0,2 0 0,1 0 0,-3 0 0,2 0 0,0 0 0,-2 0 0,2 0 0,1 0 0,-3 0 0,2-3 0,0 3 0,-2-3 0,3 3 0,-1 0 0,-2 0 0,2 0 0,0 0 0,-2 0 0,0 0 0,2 0 0,-2 0 0,3 0 0,-1 0 0,-3 0 0,4 0 0,-3 0 0,2 0 0,0 0 0,-2 0 0,2 3 0,1-3 0,-3 8 0,5-4 0,-3 4 0,4 0 0,-1-4 0,0 6 0,3-4 0,1 3 0,-1 2 0,2-5 0,-4 5 0,5-2 0,-3 0 0,1 2 0,1-5 0,-2 5 0,3-2 0,0-1 0,0 3 0,3-2 0,-2 0 0,6-1 0,0-2 0,-1-1 0,4 1 0,-4-3 0,3 0 0,2-1 0,-5-1 0,5 4 0,-2-4 0,0 1 0,1-2 0,-1 0 0,0 0 0,2 0 0,-2 0 0,0 0 0,1 0 0,-1 0 0,0 0 0,2 0 0,-2 3 0,0-3 0,1 3 0,-1-3 0,0 0 0,2 0 0,-2 2 0,-1-1 0,3 2 0,-2-1 0,0-1 0,2 1 0,-5 1 0,5-3 0,-2 6 0,-1-3 0,3 0 0,-4-1 0,3 1 0,-1 0 0,0 0 0,2 0 0,-5-1 0,5-1 0,-2 1 0,0-2 0,1 0 0,-1 3 0,0-2 0,2 1 0,-2-2 0,-1 0 0,3 3 0,-2-3 0,0 3 0,2-3 0,-2 0 0,-1 0 0,3 0 0,-2 0 0,0 0 0,2 0 0,-3 0 0,1 0 0,2 0 0,-2 0 0,0 0 0,1-3 0,-1 3 0,0-5 0,2 4 0,-5-2 0,5 1 0,-2-1 0,0 0 0,1 0 0,-3 1 0,4 1 0,-3-4 0,1 4 0,2-4 0,-5 5 0,5-6 0,-2 6 0,0-3 0,2 1 0,-5 1 0,5-4 0,-3 4 0,1-4 0,2 5 0,-5-3 0,5 1 0,-2 1 0,0-4 0,2 4 0,-5-4 0,5 5 0,-2-5 0,-1 4 0,1-2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7.9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8.1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 1 24575,'-6'19'0,"1"-4"0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8.3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 0 24127,'-6'22'0,"-2"-6"0,8-11 0,-3-2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8.5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75 177 24575,'-12'-22'0,"3"4"0,4 10 0,2 2 0,-2-5 0,-1 2 0,3 0 0,-2-2 0,1 0 0,1 2 0,1-2 0,-1 3 0,0-1 0,0 0 0,0-2 0,1 5 0,-1-2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30.1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30.5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38.1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521 521 24575,'-3'-25'0,"0"4"0,3 15 0,-3 1 0,-7-3 0,2 4 0,-5 1 0,5 6 0,1 3 0,-3 0 0,3 2 0,-1-4 0,0 6 0,1-9 0,-1 7 0,0-3 0,2 2 0,-3 1 0,4-2 0,-9 4 0,7-5 0,-6 5 0,7-7 0,0 3 0,-2 2 0,2-2 0,-5 0-609,2 2 609,0-5 0,1 6 0,2-4 0,-10 6 0,6-4-862,-7 4 862,9-6 0,2 1 0,-6 4 0,4-6-177,-2 5 177,2-6 0,4 3 0,-6-1 0,1 1 0,0 0 0,-9 5 0,9-4 0,-6 3 0,9-7 0,0 3 0,-2-1 0,2 2 0,-5 1 0,5-3 0,-3-1 0,1 3 0,-1 0 0,0-1 0,1 4 0,2-9 0,1 9 0,-3-3 576,1 2-576,2-1 0,25-10-984,-12 1 596,18-5 388,-20 3 717,4 1-717,-3-1 0,7 0 0,-8 0 0,2 0 0,5 0 0,-5 0 0,8 1 0,-10-1 0,5 2-577,2-4 577,-3 1 0,3 1 0,3-3 0,-5 3 0,8 0 0,-5-2 0,-2 2 537,2 0-537,-3-2 0,0 4 0,1-4 0,-3 4 0,6-4 0,-5 4 0,3-5 0,-2 5 0,3-4 0,-1 2 0,6-3 0,-7 3 0,2-2 0,-3 2 0,-2 0-226,2-2 226,-2 4 0,-1-4 0,6 2 0,-7 0 0,6-2 0,3-1 0,-2 0-65,2-2 65,-8 2 0,-2 3-57,2-5 57,-1 4 0,1-4 0,-3 0 0,1 4 831,0-6-831,-3 4 340,0-3-340,-16 1 880,7 4-880,-10 2 64,1 2-64,6 0 0,-6 0 0,9 0 0,-2 2 0,-4-1 0,5 4 0,-5-4 0,0 4 0,0-5 0,-5 5 0,8-1 0,1-1 0,0 2 0,-1-2 0,-2 0 0,2 0 0,1-1 0,-1 1 0,-2 3 0,1 0 0,0-3 0,-1 5 0,4-7 0,-4 6 0,3-3 0,2-1 0,-5 2 0,5-2 0,-3 3 0,-1 2 0,3-2 0,-4 2 0,5-4 0,1 3 0,-4-1 0,6 3 0,-5 0 0,7-1 0,-4-2 0,5 5 0,-3-2 0,3 0 0,10-1 0,-5-5 0,11-1 0,-10-2 0,5 0 0,-2 0 0,0 0 0,2 0 0,0-2 0,-2 1 0,2-1 0,-3 2 0,1-3 0,3 3 0,-3-3 0,1 3 0,-3-2 0,3 1 0,2-4 0,-3 4 0,2-1 0,-3-1 0,1 3 0,2-3 0,-2 0 0,0 3 0,1-5 0,-3 4 0,9-4 0,-9 4 0,4-4 0,-3 5 0,-2-5 0,-23 19-984,12-12 230,-21 15-230,17-14 777,3 3 23,-5 0 184,5-1 0,-5 1 0,5 0 0,-2 0 0,-1-1 0,-2 6 0,-1-4-590,1 4 590,2-6 0,4 1 0,-3 0 0,-1-1 0,0 1 0,1 0 0,-1 0 983,3-1-475,-2 1-508,-3 2 0,-1 4 0,-2 0 386,2-4-386,4 0 47,0-2-47,1-3 0,-3 8 68,1-8-68,0 6 0,1-4-107,2 1 107,-2 0 0,-4 2 0,3-2 0,-4 5 0,6-5 0,-1 0 0,2 2 0,1-5 854,-4 6-854,3-1 0,0-2 0,24 0-821,-10-4 821,15-2 0,-10-2 0,-5 1 386,8-1-386,-10-1 0,2 3 0,3-3 0,-4 0 177,4 3-177,2-5 0,-5 4 0,5-4 0,-5 4 0,-1-4 0,3 5 0,-1-5 0,0 4 0,2-4 0,-5 4 0,10-6 0,-9 6 983,7-7-958,-6 7-25,-2-4 0,5 2 0,-5-3 0,5 1 0,-5-1 0,3 3 0,-1-5 0,-2 4 0,2-4 0,-2 0 0,0 4 0,0-6 0,2 4 0,-4-3 0,3 1 0,-4-3 0,0 4 0,3-4 0,-6 3 0,5 2 0,-4-5 0,4 2 0,-4 0 0,4-4 0,-5 6 0,3-4 0,-3 1 0,0 3 0,2-7 0,-1 8 214,1-5-214,-2 2 0,0 0 0,0-1 0,0 1 0,0 0 0,0-2 0,0 2 0,-12 6 0,6 1 0,-10 5 0,8 2 0,2-2 0,-5 3 0,5-1 0,-3-1 0,-1 6 0,3-8 0,-4 8 0,3-7 0,1 3-419,-3 2 419,3-2 0,-1 2 0,2-2 0,1 0 0,-9 5 0,4 1 0,-4 0 0,4-2 0,6-4 0,-4 0 0,3 2 0,1-2 0,-6 5 0,8-5 0,-8 8 0,7-10 0,-3 6 0,1-2 0,4-1 0,-4 7 0,4-8 0,-1 5 0,2-2 0,0-1 0,0 3 419,5-2-419,-1-3 0,7 2 0,-5-5 0,2 0 0,3 2 0,-4-4 0,4 1 0,-1-2 0,-3 0 0,7 0 0,-6 0 0,6 0 0,-4 0 0,1 0 0,-1-2 0,-3 1 0,7-1 0,-6 2 0,1-3 0,2 3 0,8-8 0,-8 7-749,10-4 749,-14 2 0,3 3 0,2-6 0,-3 6-167,2-3 167,-3 1 0,4-1-553,0-1 553,-1-1 0,-3 5 0,13-8 0,-12 4 0,17-4 0,-16 2 0,4 1 0,-5 2 0,-1 0 0,0 1 0,1-2 0,2-1 0,-2-1 0,-1 3 0,8-10 0,-8 11 38,8-11-38,-7 10 0,-3-3 0,5-2 0,-5 2 0,2-3 134,-2 4-134,0-1 0,2-2 0,1-6 0,-1 4 0,-2-4 0,-1 11 0,-2-7 0,3 3 0,-3-4 0,2 3 0,-4-1 559,4-2-559,-2-4 0,0 3 0,2-1 0,-4 4 0,2 0 0,-3-1 0,0 1 0,0-3 0,0 4 0,2-3 0,-1-3 0,1 4 708,-2-3-708,0 4 0,-2 3 0,1-7 0,-4 6 0,4-4 30,-4 3-30,2 1 0,-3-3 0,-2 6 0,2-4 0,-5 8 0,2-3 0,0 3 0,-1 0 0,-2 3 0,3-3 0,-2 5 0,3-1 0,2 1 0,-5 1 0,4 0 0,-1-1 0,0 1 0,2 0 0,-8 2 0,5 1 0,-5 0-897,5-1 897,-2-2 0,5-1-200,-2 1 200,0 0 0,-1-1 0,0 1 0,1 0 0,-1-1 0,3 1 0,-2 0 0,-13 10 0,6-6 0,-7 7 0,7-6-984,8-5 976,-4 5 8,5-5 0,-2 2 0,-1 3 0,0-4 842,-2 4-842,-2 2 0,2-5 0,-2 7 0,5-6 0,4 0 0,-3-1 0,3 0 0,-1-1 0,-1 4 199,-2 0-199,1-2 0,2 2 0,0-5 0,4 2 983,-1 1-918,-1 0-65,2 2 0,-1-3 0,2 1 0,15-6 0,-9-3 0,13-3 0,-14-2 0,4 4 0,-1-4 0,1 4 0,5-4 0,-7 2 0,16-5 0,-7 1-984,10-1 0,-9 3 637,2-1-637,-9 0 322,10 0 662,-3 0 0,-1 0 0,21-6 0,-23 5-984,17-4 0,-15 4 786,2 1 198,-1 0 0,4-4 0,5 2 0,-4-2 0,2 2 0,-10 2 0,2 0 0,17-8 0,-12 5-984,20-11 774,-28 12 210,13-4 0,-13 6 361,3-1-361,-5-1 0,0 4 0,8-10 0,-1 9 983,1-10 0,12-2-909,-15 6-1058,13-7 9,-17 11 975,2-3 983,-5 3 0,1-3-782,-1 3 639,0-1-840,-1 2 0,0-2 0,-1 2 0,11-13 0,-10 9 0,11-9 0,-13 10 0,0 1 0,1-1 0,-3 3 0,4-5 0,-5 5 0,2-2 0,1-5 0,1 5 0,1-5 0,-5 7 0,2 0 0,-2-4 0,3 3 0,-3-4 0,2 3 0,-2-1 0,3 0 0,0-2 0,-3 5 983,2-2 0,-2-1-557,0 1-426,2-1 0,-2 0 0,3 1 983,0 2-812,-1-2 155,4-1-326,-6 3 0,5-2 0,-2 2 0,0-2 0,2 2 0,-2-3 0,0 4 0,-1-3 0,4 1 0,-3-1 0,2 2 0,-2 1 0,2-1 0,-2 0 0,3 1 0,-1-1 0,-2 0 0,2 0 0,1 1 0,-3-1 0,2 0 0,0 1 0,-1-1 0,1 0 0,0-2 0,-2 4 0,3-3 0,-1 4 0,-2-1 0,5-1 0,-5 2 0,5-3 0,-5 1 0,3 2 0,-1-2 0,-2 1 0,5 1 0,-2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18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18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24575,'10'21'0,"-3"-2"0,-4-14 0,-3 1 0,5 5 0,-4-4 0,2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3.9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81 547 24575,'0'-25'0,"0"4"0,0 15 0,0 1 0,0-9 0,0 7 0,0-7 0,0 6 0,0 2 0,-5-5 0,1 5 0,-2-2 0,1-1 0,4 1 0,-4-1 0,5-2 0,-5 5 0,4-5 0,-4 2 0,4 0 0,-1-2 0,-1 5 0,3-5 0,-3 2 0,3 1 0,0-3 0,-2 2 0,1 0 0,-2-2 0,3 3 0,-2-1 0,1-2 0,-1 2 0,2 0 0,-3-1 0,3 1 0,-3 0 0,3-2 0,-2 5 0,1-5 0,-2 2 0,1 0 0,1-1 0,-1 1 0,-1 0 0,2-2 0,-1 2 0,2 0 0,0-1 0,0 1 0,0 0 0,0-2 0,0 2 0,0 0 0,0-1 0,5 3 0,4 2 0,0 2 0,2 3 0,-3 0 0,-1 5 0,-2 4 0,-2 1 0,-3 0 0,0-2 0,-3 1 0,3 3 0,-3-3 0,3 1 0,0-1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5.81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6.8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7.2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7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24575,'0'22'0,"0"-4"0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5T05:50:27.6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24575,'2'23'0,"-1"-3"0,1-17 0,-2 5 0,0 4 0,3-3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908E2-FED5-D24B-80E2-AFBC180FA23B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6F2B6-232B-3F44-8270-E3A4D0473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9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30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5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7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87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Patrick, 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6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Patrick,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30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Patrick,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65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Patrick,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30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Patrick,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9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Nisha, Mehul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189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18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58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Nisha,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913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Nisha,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64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29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Patrick, Nisha, Rachel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32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767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Max, Nathan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Hannah, Mehul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2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2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1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Hannah, Mehul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56F2B6-232B-3F44-8270-E3A4D0473D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65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200400" y="0"/>
            <a:ext cx="6992000" cy="6858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0" y="1776200"/>
            <a:ext cx="5200800" cy="21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0" y="3885400"/>
            <a:ext cx="5206000" cy="6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3190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20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eges">
  <p:cSld name="Percenteg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3033" y="-8533"/>
            <a:ext cx="430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13"/>
          <p:cNvSpPr/>
          <p:nvPr/>
        </p:nvSpPr>
        <p:spPr>
          <a:xfrm>
            <a:off x="7862000" y="-8533"/>
            <a:ext cx="4307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13"/>
          <p:cNvSpPr/>
          <p:nvPr/>
        </p:nvSpPr>
        <p:spPr>
          <a:xfrm>
            <a:off x="884433" y="762000"/>
            <a:ext cx="10412000" cy="53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3"/>
          <p:cNvSpPr/>
          <p:nvPr/>
        </p:nvSpPr>
        <p:spPr>
          <a:xfrm>
            <a:off x="1993133" y="762000"/>
            <a:ext cx="8627600" cy="53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90000" y="1168400"/>
            <a:ext cx="104120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333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1990867" y="2817633"/>
            <a:ext cx="39520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333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991067" y="4695967"/>
            <a:ext cx="39520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6248900" y="2817633"/>
            <a:ext cx="39520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3333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6249100" y="4695967"/>
            <a:ext cx="39520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716173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968800" y="3838001"/>
            <a:ext cx="3986800" cy="5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2"/>
          </p:nvPr>
        </p:nvSpPr>
        <p:spPr>
          <a:xfrm>
            <a:off x="6968800" y="2522367"/>
            <a:ext cx="3986800" cy="12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i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32719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890000" y="2426297"/>
            <a:ext cx="30860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890233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3"/>
          </p:nvPr>
        </p:nvSpPr>
        <p:spPr>
          <a:xfrm>
            <a:off x="4552996" y="2426297"/>
            <a:ext cx="30824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4"/>
          </p:nvPr>
        </p:nvSpPr>
        <p:spPr>
          <a:xfrm>
            <a:off x="4552992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5"/>
          </p:nvPr>
        </p:nvSpPr>
        <p:spPr>
          <a:xfrm>
            <a:off x="8215765" y="2426297"/>
            <a:ext cx="3082400" cy="69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6"/>
          </p:nvPr>
        </p:nvSpPr>
        <p:spPr>
          <a:xfrm>
            <a:off x="8215763" y="3458731"/>
            <a:ext cx="3086000" cy="18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100" y="0"/>
            <a:ext cx="12192000" cy="762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5"/>
          <p:cNvSpPr/>
          <p:nvPr/>
        </p:nvSpPr>
        <p:spPr>
          <a:xfrm rot="10800000">
            <a:off x="133" y="6104000"/>
            <a:ext cx="12192000" cy="754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203122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2">
  <p:cSld name="Title + body 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 flipH="1">
            <a:off x="889933" y="2124433"/>
            <a:ext cx="4313600" cy="160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 flipH="1">
            <a:off x="889933" y="3725567"/>
            <a:ext cx="4313600" cy="22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5731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890000" y="2412252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2"/>
          </p:nvPr>
        </p:nvSpPr>
        <p:spPr>
          <a:xfrm>
            <a:off x="890000" y="2953052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3"/>
          </p:nvPr>
        </p:nvSpPr>
        <p:spPr>
          <a:xfrm>
            <a:off x="4438600" y="2412252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4"/>
          </p:nvPr>
        </p:nvSpPr>
        <p:spPr>
          <a:xfrm>
            <a:off x="4438600" y="2953052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5"/>
          </p:nvPr>
        </p:nvSpPr>
        <p:spPr>
          <a:xfrm>
            <a:off x="7987200" y="2412252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7987200" y="2953052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7"/>
          </p:nvPr>
        </p:nvSpPr>
        <p:spPr>
          <a:xfrm>
            <a:off x="890000" y="4417400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890000" y="4958200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9"/>
          </p:nvPr>
        </p:nvSpPr>
        <p:spPr>
          <a:xfrm>
            <a:off x="4438600" y="4417400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3"/>
          </p:nvPr>
        </p:nvSpPr>
        <p:spPr>
          <a:xfrm>
            <a:off x="4438600" y="4958200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4"/>
          </p:nvPr>
        </p:nvSpPr>
        <p:spPr>
          <a:xfrm>
            <a:off x="7987200" y="4417400"/>
            <a:ext cx="3314800" cy="5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15"/>
          </p:nvPr>
        </p:nvSpPr>
        <p:spPr>
          <a:xfrm>
            <a:off x="7987200" y="4958200"/>
            <a:ext cx="33148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59491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8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 rot="-5400000">
            <a:off x="5712400" y="-5712667"/>
            <a:ext cx="774000" cy="121988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604304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19"/>
          <p:cNvSpPr/>
          <p:nvPr/>
        </p:nvSpPr>
        <p:spPr>
          <a:xfrm rot="10800000" flipH="1">
            <a:off x="-37000" y="6111200"/>
            <a:ext cx="12228800" cy="7468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9"/>
          <p:cNvSpPr/>
          <p:nvPr/>
        </p:nvSpPr>
        <p:spPr>
          <a:xfrm rot="10800000" flipH="1">
            <a:off x="0" y="-33"/>
            <a:ext cx="12186400" cy="7692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202237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Three big number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6096000" y="660400"/>
            <a:ext cx="5206000" cy="7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1"/>
          </p:nvPr>
        </p:nvSpPr>
        <p:spPr>
          <a:xfrm>
            <a:off x="6096000" y="1696751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 idx="2"/>
          </p:nvPr>
        </p:nvSpPr>
        <p:spPr>
          <a:xfrm>
            <a:off x="6096000" y="2522533"/>
            <a:ext cx="5206000" cy="7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096000" y="3559100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 idx="4"/>
          </p:nvPr>
        </p:nvSpPr>
        <p:spPr>
          <a:xfrm>
            <a:off x="6096000" y="4485600"/>
            <a:ext cx="5206000" cy="7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6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5"/>
          </p:nvPr>
        </p:nvSpPr>
        <p:spPr>
          <a:xfrm>
            <a:off x="6096000" y="5522000"/>
            <a:ext cx="520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5206000" cy="6858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3373858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2">
  <p:cSld name="Title + three columns 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1"/>
          </p:nvPr>
        </p:nvSpPr>
        <p:spPr>
          <a:xfrm>
            <a:off x="890000" y="4480085"/>
            <a:ext cx="30860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2"/>
          </p:nvPr>
        </p:nvSpPr>
        <p:spPr>
          <a:xfrm>
            <a:off x="890233" y="5015137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3"/>
          </p:nvPr>
        </p:nvSpPr>
        <p:spPr>
          <a:xfrm>
            <a:off x="4552997" y="4480085"/>
            <a:ext cx="30824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4"/>
          </p:nvPr>
        </p:nvSpPr>
        <p:spPr>
          <a:xfrm>
            <a:off x="4552993" y="5015137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5"/>
          </p:nvPr>
        </p:nvSpPr>
        <p:spPr>
          <a:xfrm>
            <a:off x="8215768" y="4480085"/>
            <a:ext cx="30824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6"/>
          </p:nvPr>
        </p:nvSpPr>
        <p:spPr>
          <a:xfrm>
            <a:off x="8215765" y="5015137"/>
            <a:ext cx="3086000" cy="7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1"/>
          <p:cNvSpPr/>
          <p:nvPr/>
        </p:nvSpPr>
        <p:spPr>
          <a:xfrm>
            <a:off x="0" y="-29500"/>
            <a:ext cx="12216000" cy="7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21"/>
          <p:cNvSpPr/>
          <p:nvPr/>
        </p:nvSpPr>
        <p:spPr>
          <a:xfrm>
            <a:off x="0" y="6096000"/>
            <a:ext cx="12216000" cy="7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98780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6093600" y="0"/>
            <a:ext cx="60984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68800" y="3170561"/>
            <a:ext cx="4350000" cy="82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5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968800" y="3953551"/>
            <a:ext cx="4350000" cy="1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8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6968800" y="2123756"/>
            <a:ext cx="4350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5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95038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3">
  <p:cSld name="Title + body 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6096067" y="0"/>
            <a:ext cx="6096000" cy="6858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7315200" y="1916231"/>
            <a:ext cx="3986800" cy="11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7315000" y="3075627"/>
            <a:ext cx="3986800" cy="15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92566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4">
  <p:cSld name="Title + body 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67"/>
            <a:ext cx="6096000" cy="6858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890200" y="2313733"/>
            <a:ext cx="3986800" cy="7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1"/>
          </p:nvPr>
        </p:nvSpPr>
        <p:spPr>
          <a:xfrm>
            <a:off x="890000" y="3082667"/>
            <a:ext cx="39868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9826083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890000" y="1810000"/>
            <a:ext cx="5206000" cy="1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1"/>
          </p:nvPr>
        </p:nvSpPr>
        <p:spPr>
          <a:xfrm>
            <a:off x="890000" y="3435600"/>
            <a:ext cx="5206000" cy="1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4"/>
          <p:cNvSpPr txBox="1"/>
          <p:nvPr/>
        </p:nvSpPr>
        <p:spPr>
          <a:xfrm>
            <a:off x="6808800" y="4962407"/>
            <a:ext cx="4493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33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333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333" b="1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</a:t>
            </a:r>
            <a:r>
              <a:rPr lang="en" sz="1333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sz="1333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7387090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ody 5">
  <p:cSld name="Title + body 5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890000" y="762000"/>
            <a:ext cx="6425200" cy="10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subTitle" idx="1"/>
          </p:nvPr>
        </p:nvSpPr>
        <p:spPr>
          <a:xfrm>
            <a:off x="890000" y="2083400"/>
            <a:ext cx="10412000" cy="40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646684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3">
  <p:cSld name="Title + three columns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ubTitle" idx="1"/>
          </p:nvPr>
        </p:nvSpPr>
        <p:spPr>
          <a:xfrm>
            <a:off x="980300" y="3219277"/>
            <a:ext cx="3086000" cy="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2"/>
          </p:nvPr>
        </p:nvSpPr>
        <p:spPr>
          <a:xfrm>
            <a:off x="980533" y="3768523"/>
            <a:ext cx="3086000" cy="1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ubTitle" idx="3"/>
          </p:nvPr>
        </p:nvSpPr>
        <p:spPr>
          <a:xfrm>
            <a:off x="4552993" y="3219277"/>
            <a:ext cx="3082400" cy="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ubTitle" idx="4"/>
          </p:nvPr>
        </p:nvSpPr>
        <p:spPr>
          <a:xfrm>
            <a:off x="4552992" y="3768523"/>
            <a:ext cx="3086000" cy="1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ubTitle" idx="5"/>
          </p:nvPr>
        </p:nvSpPr>
        <p:spPr>
          <a:xfrm>
            <a:off x="8215760" y="3219277"/>
            <a:ext cx="3082400" cy="9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2100"/>
              <a:buFont typeface="Montserrat"/>
              <a:buNone/>
              <a:defRPr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6"/>
          </p:nvPr>
        </p:nvSpPr>
        <p:spPr>
          <a:xfrm>
            <a:off x="8215763" y="3768523"/>
            <a:ext cx="3086000" cy="1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724739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4311033" y="0"/>
            <a:ext cx="7880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27"/>
          <p:cNvSpPr/>
          <p:nvPr/>
        </p:nvSpPr>
        <p:spPr>
          <a:xfrm>
            <a:off x="0" y="762000"/>
            <a:ext cx="8696400" cy="53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7"/>
          <p:cNvSpPr txBox="1">
            <a:spLocks noGrp="1"/>
          </p:cNvSpPr>
          <p:nvPr>
            <p:ph type="title" hasCustomPrompt="1"/>
          </p:nvPr>
        </p:nvSpPr>
        <p:spPr>
          <a:xfrm>
            <a:off x="890000" y="2275651"/>
            <a:ext cx="6856000" cy="16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890000" y="3953151"/>
            <a:ext cx="6856000" cy="6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867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2308868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888000" y="1951267"/>
            <a:ext cx="5211200" cy="21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1"/>
          </p:nvPr>
        </p:nvSpPr>
        <p:spPr>
          <a:xfrm>
            <a:off x="884800" y="4045800"/>
            <a:ext cx="5211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2960644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numbers">
  <p:cSld name="1_Three big number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7829648" y="1486400"/>
            <a:ext cx="365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subTitle" idx="2"/>
          </p:nvPr>
        </p:nvSpPr>
        <p:spPr>
          <a:xfrm>
            <a:off x="7829648" y="4914400"/>
            <a:ext cx="365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3"/>
          </p:nvPr>
        </p:nvSpPr>
        <p:spPr>
          <a:xfrm>
            <a:off x="7829648" y="3200400"/>
            <a:ext cx="3651600" cy="8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title" hasCustomPrompt="1"/>
          </p:nvPr>
        </p:nvSpPr>
        <p:spPr>
          <a:xfrm>
            <a:off x="4562433" y="740460"/>
            <a:ext cx="34704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>
            <a:spLocks noGrp="1"/>
          </p:cNvSpPr>
          <p:nvPr>
            <p:ph type="title" idx="4" hasCustomPrompt="1"/>
          </p:nvPr>
        </p:nvSpPr>
        <p:spPr>
          <a:xfrm>
            <a:off x="4562433" y="2454460"/>
            <a:ext cx="34704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>
            <a:spLocks noGrp="1"/>
          </p:cNvSpPr>
          <p:nvPr>
            <p:ph type="title" idx="5" hasCustomPrompt="1"/>
          </p:nvPr>
        </p:nvSpPr>
        <p:spPr>
          <a:xfrm>
            <a:off x="4562433" y="4168460"/>
            <a:ext cx="3470400" cy="19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10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12133" y="0"/>
            <a:ext cx="43232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21947110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30"/>
          <p:cNvSpPr/>
          <p:nvPr/>
        </p:nvSpPr>
        <p:spPr>
          <a:xfrm>
            <a:off x="0" y="-47833"/>
            <a:ext cx="8900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30"/>
          <p:cNvSpPr/>
          <p:nvPr/>
        </p:nvSpPr>
        <p:spPr>
          <a:xfrm>
            <a:off x="11302000" y="-24000"/>
            <a:ext cx="890000" cy="690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5408457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2">
  <p:cSld name="Title + two columns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1651367" y="2424633"/>
            <a:ext cx="4011200" cy="6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ubTitle" idx="2"/>
          </p:nvPr>
        </p:nvSpPr>
        <p:spPr>
          <a:xfrm>
            <a:off x="1651367" y="3462533"/>
            <a:ext cx="4011200" cy="1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ubTitle" idx="3"/>
          </p:nvPr>
        </p:nvSpPr>
        <p:spPr>
          <a:xfrm>
            <a:off x="6520867" y="2424633"/>
            <a:ext cx="4011200" cy="68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1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subTitle" idx="4"/>
          </p:nvPr>
        </p:nvSpPr>
        <p:spPr>
          <a:xfrm>
            <a:off x="6513867" y="3464367"/>
            <a:ext cx="4011200" cy="15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31"/>
          <p:cNvSpPr/>
          <p:nvPr/>
        </p:nvSpPr>
        <p:spPr>
          <a:xfrm>
            <a:off x="100" y="0"/>
            <a:ext cx="12192000" cy="762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33" y="6104000"/>
            <a:ext cx="12192000" cy="754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118899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90000" y="762000"/>
            <a:ext cx="10412000" cy="5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90000" y="1604567"/>
            <a:ext cx="10790400" cy="4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600">
                <a:solidFill>
                  <a:schemeClr val="lt1"/>
                </a:solidFill>
              </a:defRPr>
            </a:lvl1pPr>
            <a:lvl2pPr marL="1219170" lvl="1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600">
                <a:solidFill>
                  <a:schemeClr val="lt1"/>
                </a:solidFill>
              </a:defRPr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600">
                <a:solidFill>
                  <a:schemeClr val="lt1"/>
                </a:solidFill>
              </a:defRPr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600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5070340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354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878500" y="762000"/>
            <a:ext cx="10412000" cy="53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659984" y="2529567"/>
            <a:ext cx="4011600" cy="5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651367" y="3460433"/>
            <a:ext cx="4011600" cy="1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6524823" y="2529567"/>
            <a:ext cx="4007200" cy="5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2100"/>
              <a:buFont typeface="Montserrat"/>
              <a:buNone/>
              <a:defRPr sz="28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6515881" y="3460433"/>
            <a:ext cx="4011600" cy="16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9152086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890000" y="1158240"/>
            <a:ext cx="104120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3333" b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/>
          <p:nvPr/>
        </p:nvSpPr>
        <p:spPr>
          <a:xfrm>
            <a:off x="0" y="6096000"/>
            <a:ext cx="12192000" cy="7620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86729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878500" y="762000"/>
            <a:ext cx="10412000" cy="53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90000" y="2235000"/>
            <a:ext cx="10412000" cy="11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6667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884800" y="3645000"/>
            <a:ext cx="10412000" cy="9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86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910192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818651" y="1158240"/>
            <a:ext cx="6553600" cy="8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33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2819751" y="2368204"/>
            <a:ext cx="6553600" cy="37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333">
                <a:solidFill>
                  <a:schemeClr val="lt1"/>
                </a:solidFill>
              </a:defRPr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333">
                <a:solidFill>
                  <a:schemeClr val="lt1"/>
                </a:solidFill>
              </a:defRPr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333">
                <a:solidFill>
                  <a:schemeClr val="lt1"/>
                </a:solidFill>
              </a:defRPr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000"/>
              <a:buChar char="■"/>
              <a:defRPr sz="1333"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928391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7189200" y="3025600"/>
            <a:ext cx="4112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3333" b="1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26650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890000" y="1982833"/>
            <a:ext cx="10412000" cy="19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914400" y="4069500"/>
            <a:ext cx="10412000" cy="8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86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46283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000" y="593367"/>
            <a:ext cx="1041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000" y="1536633"/>
            <a:ext cx="10412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46999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67" name="Google Shape;167;p3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1416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18" Type="http://schemas.openxmlformats.org/officeDocument/2006/relationships/image" Target="../media/image8.png"/><Relationship Id="rId26" Type="http://schemas.openxmlformats.org/officeDocument/2006/relationships/customXml" Target="../ink/ink14.xml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customXml" Target="../ink/ink9.xml"/><Relationship Id="rId25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20" Type="http://schemas.openxmlformats.org/officeDocument/2006/relationships/customXml" Target="../ink/ink11.xml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24" Type="http://schemas.openxmlformats.org/officeDocument/2006/relationships/customXml" Target="../ink/ink13.xml"/><Relationship Id="rId5" Type="http://schemas.openxmlformats.org/officeDocument/2006/relationships/image" Target="../media/image3.png"/><Relationship Id="rId15" Type="http://schemas.openxmlformats.org/officeDocument/2006/relationships/customXml" Target="../ink/ink8.xml"/><Relationship Id="rId23" Type="http://schemas.openxmlformats.org/officeDocument/2006/relationships/image" Target="../media/image10.png"/><Relationship Id="rId28" Type="http://schemas.openxmlformats.org/officeDocument/2006/relationships/customXml" Target="../ink/ink16.xml"/><Relationship Id="rId10" Type="http://schemas.openxmlformats.org/officeDocument/2006/relationships/customXml" Target="../ink/ink4.xml"/><Relationship Id="rId19" Type="http://schemas.openxmlformats.org/officeDocument/2006/relationships/customXml" Target="../ink/ink10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2.xml"/><Relationship Id="rId27" Type="http://schemas.openxmlformats.org/officeDocument/2006/relationships/customXml" Target="../ink/ink15.xml"/><Relationship Id="rId30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8.mov"/><Relationship Id="rId1" Type="http://schemas.microsoft.com/office/2007/relationships/media" Target="../media/media18.mo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9.mov"/><Relationship Id="rId1" Type="http://schemas.microsoft.com/office/2007/relationships/media" Target="../media/media19.mo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hallow-sleep.web.app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70DED21C-F796-924B-871F-CD218BAF0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4" r="11815"/>
          <a:stretch/>
        </p:blipFill>
        <p:spPr>
          <a:xfrm>
            <a:off x="66379" y="1751845"/>
            <a:ext cx="5102082" cy="201920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92D4047-0D99-BD42-B2EF-32E56592A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2317" y="2361298"/>
            <a:ext cx="6989379" cy="737707"/>
          </a:xfrm>
        </p:spPr>
        <p:txBody>
          <a:bodyPr/>
          <a:lstStyle/>
          <a:p>
            <a:r>
              <a:rPr lang="en-US" sz="5600" b="1" dirty="0"/>
              <a:t>Using ML to </a:t>
            </a:r>
            <a:endParaRPr lang="en-US" sz="6000" b="1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32B443F3-A720-0346-BD9E-81891B96E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2619" y="4183956"/>
            <a:ext cx="6989379" cy="690800"/>
          </a:xfrm>
        </p:spPr>
        <p:txBody>
          <a:bodyPr/>
          <a:lstStyle/>
          <a:p>
            <a:r>
              <a:rPr lang="en-US" sz="2400" dirty="0"/>
              <a:t>Project Leader: Max </a:t>
            </a:r>
            <a:r>
              <a:rPr lang="en-US" sz="2400" dirty="0" err="1"/>
              <a:t>Emerling</a:t>
            </a:r>
            <a:endParaRPr lang="en-US" sz="2400" dirty="0"/>
          </a:p>
          <a:p>
            <a:endParaRPr lang="en-US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A150A6FD-149D-EF48-9D7D-140C0516E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78" y="5703901"/>
            <a:ext cx="998292" cy="998292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B16C1BAC-022F-2241-834C-8EB3474DC1CD}"/>
              </a:ext>
            </a:extLst>
          </p:cNvPr>
          <p:cNvSpPr txBox="1">
            <a:spLocks/>
          </p:cNvSpPr>
          <p:nvPr/>
        </p:nvSpPr>
        <p:spPr>
          <a:xfrm>
            <a:off x="1271170" y="6049228"/>
            <a:ext cx="2717356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l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UC Berkeley Launchpad </a:t>
            </a:r>
          </a:p>
          <a:p>
            <a:pPr algn="l"/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Spring 2021 Showcase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9A6EA03-DC6E-4A49-A388-CE7BF08D042F}"/>
              </a:ext>
            </a:extLst>
          </p:cNvPr>
          <p:cNvSpPr txBox="1">
            <a:spLocks/>
          </p:cNvSpPr>
          <p:nvPr/>
        </p:nvSpPr>
        <p:spPr>
          <a:xfrm>
            <a:off x="5202620" y="3051112"/>
            <a:ext cx="6989379" cy="73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6667" b="0" i="0" u="none" strike="noStrike" cap="non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sz="5600" b="1" dirty="0"/>
              <a:t>Track Sleep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2387B3E3-F8F1-634B-B1F3-BB683F711D24}"/>
              </a:ext>
            </a:extLst>
          </p:cNvPr>
          <p:cNvSpPr txBox="1">
            <a:spLocks/>
          </p:cNvSpPr>
          <p:nvPr/>
        </p:nvSpPr>
        <p:spPr>
          <a:xfrm>
            <a:off x="5621525" y="4684822"/>
            <a:ext cx="6200920" cy="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867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200" dirty="0"/>
              <a:t>Members: Hannah Huang, Nathan Juan, Rachel Lee, Nisha Prabhakar, Mehul Raheja, Patrick Wang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ADA5DA-5019-EC44-999A-9B41E5BA4868}"/>
                  </a:ext>
                </a:extLst>
              </p14:cNvPr>
              <p14:cNvContentPartPr/>
              <p14:nvPr/>
            </p14:nvContentPartPr>
            <p14:xfrm>
              <a:off x="4502845" y="2464758"/>
              <a:ext cx="338400" cy="125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ADA5DA-5019-EC44-999A-9B41E5BA48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39845" y="2402118"/>
                <a:ext cx="464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E61F5278-1408-F743-B26F-80CB4B88429D}"/>
              </a:ext>
            </a:extLst>
          </p:cNvPr>
          <p:cNvGrpSpPr/>
          <p:nvPr/>
        </p:nvGrpSpPr>
        <p:grpSpPr>
          <a:xfrm>
            <a:off x="4469005" y="1863918"/>
            <a:ext cx="646560" cy="567720"/>
            <a:chOff x="4469005" y="1863918"/>
            <a:chExt cx="646560" cy="5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C66A9F-8187-DA45-861D-35542040397C}"/>
                    </a:ext>
                  </a:extLst>
                </p14:cNvPr>
                <p14:cNvContentPartPr/>
                <p14:nvPr/>
              </p14:nvContentPartPr>
              <p14:xfrm>
                <a:off x="5009725" y="1962198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C66A9F-8187-DA45-861D-35542040397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46725" y="189919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85C7FAE-5A1A-1B47-A2A5-262694DE18F8}"/>
                    </a:ext>
                  </a:extLst>
                </p14:cNvPr>
                <p14:cNvContentPartPr/>
                <p14:nvPr/>
              </p14:nvContentPartPr>
              <p14:xfrm>
                <a:off x="5042485" y="1945638"/>
                <a:ext cx="10440" cy="29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85C7FAE-5A1A-1B47-A2A5-262694DE18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79485" y="1882998"/>
                  <a:ext cx="1360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ED6A29-72D8-0148-B89B-113FD7C621E6}"/>
                    </a:ext>
                  </a:extLst>
                </p14:cNvPr>
                <p14:cNvContentPartPr/>
                <p14:nvPr/>
              </p14:nvContentPartPr>
              <p14:xfrm>
                <a:off x="5056525" y="1863918"/>
                <a:ext cx="29160" cy="196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ED6A29-72D8-0148-B89B-113FD7C621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93885" y="1800918"/>
                  <a:ext cx="154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69D051-EE3E-1A46-9A2C-B3D1ECEB191E}"/>
                    </a:ext>
                  </a:extLst>
                </p14:cNvPr>
                <p14:cNvContentPartPr/>
                <p14:nvPr/>
              </p14:nvContentPartPr>
              <p14:xfrm>
                <a:off x="5081365" y="1992798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69D051-EE3E-1A46-9A2C-B3D1ECEB191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8365" y="193015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FD6F976-9E3B-FA45-A0CE-8CF53AC92487}"/>
                    </a:ext>
                  </a:extLst>
                </p14:cNvPr>
                <p14:cNvContentPartPr/>
                <p14:nvPr/>
              </p14:nvContentPartPr>
              <p14:xfrm>
                <a:off x="5085325" y="2136438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FD6F976-9E3B-FA45-A0CE-8CF53AC924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2685" y="20734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190F68-8701-8549-BE4B-55CDB054D639}"/>
                    </a:ext>
                  </a:extLst>
                </p14:cNvPr>
                <p14:cNvContentPartPr/>
                <p14:nvPr/>
              </p14:nvContentPartPr>
              <p14:xfrm>
                <a:off x="5087485" y="2164878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190F68-8701-8549-BE4B-55CDB054D6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24485" y="210223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9DCB17-FCF2-D34F-94A7-A1607EC9EBF9}"/>
                    </a:ext>
                  </a:extLst>
                </p14:cNvPr>
                <p14:cNvContentPartPr/>
                <p14:nvPr/>
              </p14:nvContentPartPr>
              <p14:xfrm>
                <a:off x="5091445" y="2189718"/>
                <a:ext cx="360" cy="1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9DCB17-FCF2-D34F-94A7-A1607EC9EBF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28805" y="2126718"/>
                  <a:ext cx="126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D7AA35-B93F-B045-9C46-C067CD9E45AC}"/>
                    </a:ext>
                  </a:extLst>
                </p14:cNvPr>
                <p14:cNvContentPartPr/>
                <p14:nvPr/>
              </p14:nvContentPartPr>
              <p14:xfrm>
                <a:off x="5091445" y="2214198"/>
                <a:ext cx="4320" cy="30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D7AA35-B93F-B045-9C46-C067CD9E45A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28805" y="2151198"/>
                  <a:ext cx="1299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C133E70-3D1C-C342-83EF-CEB5E8F1B080}"/>
                    </a:ext>
                  </a:extLst>
                </p14:cNvPr>
                <p14:cNvContentPartPr/>
                <p14:nvPr/>
              </p14:nvContentPartPr>
              <p14:xfrm>
                <a:off x="5097565" y="2271438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C133E70-3D1C-C342-83EF-CEB5E8F1B0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34925" y="220879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378996-7CDD-744C-9ABF-5B0C0CF55959}"/>
                    </a:ext>
                  </a:extLst>
                </p14:cNvPr>
                <p14:cNvContentPartPr/>
                <p14:nvPr/>
              </p14:nvContentPartPr>
              <p14:xfrm>
                <a:off x="5091445" y="2291958"/>
                <a:ext cx="4320" cy="12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378996-7CDD-744C-9ABF-5B0C0CF5595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28805" y="2229318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606B16-C530-5948-AAF9-651AAF1D519A}"/>
                    </a:ext>
                  </a:extLst>
                </p14:cNvPr>
                <p14:cNvContentPartPr/>
                <p14:nvPr/>
              </p14:nvContentPartPr>
              <p14:xfrm>
                <a:off x="5081365" y="2320758"/>
                <a:ext cx="6480" cy="16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606B16-C530-5948-AAF9-651AAF1D519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18365" y="2257758"/>
                  <a:ext cx="1321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5FE953-E204-6E4C-81FB-3559EB00E08F}"/>
                    </a:ext>
                  </a:extLst>
                </p14:cNvPr>
                <p14:cNvContentPartPr/>
                <p14:nvPr/>
              </p14:nvContentPartPr>
              <p14:xfrm>
                <a:off x="5038165" y="2273598"/>
                <a:ext cx="27000" cy="63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5FE953-E204-6E4C-81FB-3559EB00E0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75525" y="2210958"/>
                  <a:ext cx="1526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1090719-E666-3F4C-8309-D617967730C5}"/>
                    </a:ext>
                  </a:extLst>
                </p14:cNvPr>
                <p14:cNvContentPartPr/>
                <p14:nvPr/>
              </p14:nvContentPartPr>
              <p14:xfrm>
                <a:off x="5077045" y="2101518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1090719-E666-3F4C-8309-D617967730C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14405" y="203851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1F4FDE-6B6F-3841-B7FA-01C6E878546E}"/>
                    </a:ext>
                  </a:extLst>
                </p14:cNvPr>
                <p14:cNvContentPartPr/>
                <p14:nvPr/>
              </p14:nvContentPartPr>
              <p14:xfrm>
                <a:off x="4946005" y="2216358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1F4FDE-6B6F-3841-B7FA-01C6E87854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83365" y="215335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33B4284-F209-2545-AD55-B3955DBA880C}"/>
                    </a:ext>
                  </a:extLst>
                </p14:cNvPr>
                <p14:cNvContentPartPr/>
                <p14:nvPr/>
              </p14:nvContentPartPr>
              <p14:xfrm>
                <a:off x="4469005" y="2049318"/>
                <a:ext cx="646560" cy="382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33B4284-F209-2545-AD55-B3955DBA880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06365" y="1986678"/>
                  <a:ext cx="772200" cy="507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BCBD049E-06C6-0C4E-BC49-19705E6E08C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0143221">
            <a:off x="3338958" y="1204962"/>
            <a:ext cx="2327773" cy="18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7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train3_FdBlVg.mp4" descr="train3_FdBlVg.mp4">
            <a:hlinkClick r:id="" action="ppaction://media"/>
            <a:extLst>
              <a:ext uri="{FF2B5EF4-FFF2-40B4-BE49-F238E27FC236}">
                <a16:creationId xmlns:a16="http://schemas.microsoft.com/office/drawing/2014/main" id="{B59892FE-4C06-854C-A43B-E45E225DA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7"/>
            <a:ext cx="9836812" cy="553320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848D359-A5BC-D44C-A190-3AAC59725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27D16B9-664E-EB48-93CB-DEFF6377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71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train4_bleGdi.mp4" descr="train4_bleGdi.mp4">
            <a:hlinkClick r:id="" action="ppaction://media"/>
            <a:extLst>
              <a:ext uri="{FF2B5EF4-FFF2-40B4-BE49-F238E27FC236}">
                <a16:creationId xmlns:a16="http://schemas.microsoft.com/office/drawing/2014/main" id="{3A96AC47-BC80-EE43-B54B-B413A2E125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5"/>
            <a:ext cx="9836812" cy="553320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D621967-FAED-844A-9E05-B590D22B0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1FA87E5-B33A-8344-9BB3-AF67CB02D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train5_BGvRAn.mp4" descr="train5_BGvRAn.mp4">
            <a:hlinkClick r:id="" action="ppaction://media"/>
            <a:extLst>
              <a:ext uri="{FF2B5EF4-FFF2-40B4-BE49-F238E27FC236}">
                <a16:creationId xmlns:a16="http://schemas.microsoft.com/office/drawing/2014/main" id="{65D89DF1-68C5-784A-A2C9-3FAC33D10D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6"/>
            <a:ext cx="9836812" cy="553320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D6B6D8-05FD-FB48-977D-82F448843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17EC645-529E-764A-87E7-E5BDE34BD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08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train6_CZev0u.mp4" descr="train6_CZev0u.mp4">
            <a:hlinkClick r:id="" action="ppaction://media"/>
            <a:extLst>
              <a:ext uri="{FF2B5EF4-FFF2-40B4-BE49-F238E27FC236}">
                <a16:creationId xmlns:a16="http://schemas.microsoft.com/office/drawing/2014/main" id="{E6327FAE-E528-B24D-812B-4A096E543E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6"/>
            <a:ext cx="9836812" cy="553320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585A0E9-8C74-9048-862C-4ECE216A0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07201B6-84E5-BC4C-85F1-8911A362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67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8EB46-18F5-AE47-83CF-4DCCF0B79FDA}"/>
              </a:ext>
            </a:extLst>
          </p:cNvPr>
          <p:cNvSpPr txBox="1">
            <a:spLocks/>
          </p:cNvSpPr>
          <p:nvPr/>
        </p:nvSpPr>
        <p:spPr>
          <a:xfrm>
            <a:off x="8245294" y="1916045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Sleep Stage Predictor</a:t>
            </a:r>
          </a:p>
        </p:txBody>
      </p:sp>
      <p:pic>
        <p:nvPicPr>
          <p:cNvPr id="7" name="pipe1_kRnqSi.mp4" descr="pipe1_kRnqSi.mp4">
            <a:hlinkClick r:id="" action="ppaction://media"/>
            <a:extLst>
              <a:ext uri="{FF2B5EF4-FFF2-40B4-BE49-F238E27FC236}">
                <a16:creationId xmlns:a16="http://schemas.microsoft.com/office/drawing/2014/main" id="{72008140-AC37-674D-AE93-A5A5BDD6E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6" y="2016195"/>
            <a:ext cx="7141029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308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8EB46-18F5-AE47-83CF-4DCCF0B79FDA}"/>
              </a:ext>
            </a:extLst>
          </p:cNvPr>
          <p:cNvSpPr txBox="1">
            <a:spLocks/>
          </p:cNvSpPr>
          <p:nvPr/>
        </p:nvSpPr>
        <p:spPr>
          <a:xfrm>
            <a:off x="8245294" y="1916045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Sleep Stage Predictor</a:t>
            </a:r>
          </a:p>
        </p:txBody>
      </p:sp>
      <p:pic>
        <p:nvPicPr>
          <p:cNvPr id="6" name="pipe2_zjZDXq.mp4" descr="pipe2_zjZDXq.mp4">
            <a:hlinkClick r:id="" action="ppaction://media"/>
            <a:extLst>
              <a:ext uri="{FF2B5EF4-FFF2-40B4-BE49-F238E27FC236}">
                <a16:creationId xmlns:a16="http://schemas.microsoft.com/office/drawing/2014/main" id="{EFA9295A-5F5D-E540-ACF5-F7C45500852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8.2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7" y="2016194"/>
            <a:ext cx="7141030" cy="40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8EB46-18F5-AE47-83CF-4DCCF0B79FDA}"/>
              </a:ext>
            </a:extLst>
          </p:cNvPr>
          <p:cNvSpPr txBox="1">
            <a:spLocks/>
          </p:cNvSpPr>
          <p:nvPr/>
        </p:nvSpPr>
        <p:spPr>
          <a:xfrm>
            <a:off x="8245294" y="1916045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Sleep Stage Predictor</a:t>
            </a:r>
          </a:p>
        </p:txBody>
      </p:sp>
      <p:pic>
        <p:nvPicPr>
          <p:cNvPr id="3" name="pipe3_UKdVFe.mp4" descr="pipe3_UKdVFe.mp4">
            <a:hlinkClick r:id="" action="ppaction://media"/>
            <a:extLst>
              <a:ext uri="{FF2B5EF4-FFF2-40B4-BE49-F238E27FC236}">
                <a16:creationId xmlns:a16="http://schemas.microsoft.com/office/drawing/2014/main" id="{B8AB7745-B9D0-FA46-8396-3CE34C256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7" y="2016194"/>
            <a:ext cx="7141030" cy="40494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3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Source Discriminator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A30F084-9016-9C4F-9ED3-993BEA50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880" y="3206277"/>
            <a:ext cx="4255008" cy="44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70606-2120-4149-A781-D75BA7C2C34C}"/>
              </a:ext>
            </a:extLst>
          </p:cNvPr>
          <p:cNvSpPr txBox="1"/>
          <p:nvPr/>
        </p:nvSpPr>
        <p:spPr>
          <a:xfrm>
            <a:off x="14691360" y="71567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8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3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Source Discriminator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pic>
        <p:nvPicPr>
          <p:cNvPr id="5" name="pipe4_cSXSjR.mp4" descr="pipe4_cSXSjR.mp4">
            <a:hlinkClick r:id="" action="ppaction://media"/>
            <a:extLst>
              <a:ext uri="{FF2B5EF4-FFF2-40B4-BE49-F238E27FC236}">
                <a16:creationId xmlns:a16="http://schemas.microsoft.com/office/drawing/2014/main" id="{B3ECE3FB-B4A6-B54F-A1AC-DE14D0B2A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7" y="2016195"/>
            <a:ext cx="7141030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38EB46-18F5-AE47-83CF-4DCCF0B79FDA}"/>
              </a:ext>
            </a:extLst>
          </p:cNvPr>
          <p:cNvSpPr txBox="1">
            <a:spLocks/>
          </p:cNvSpPr>
          <p:nvPr/>
        </p:nvSpPr>
        <p:spPr>
          <a:xfrm>
            <a:off x="8245294" y="1916045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Source Discriminator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pic>
        <p:nvPicPr>
          <p:cNvPr id="9" name="pipe5_eqiWDl.mp4" descr="pipe5_eqiWDl.mp4">
            <a:hlinkClick r:id="" action="ppaction://media"/>
            <a:extLst>
              <a:ext uri="{FF2B5EF4-FFF2-40B4-BE49-F238E27FC236}">
                <a16:creationId xmlns:a16="http://schemas.microsoft.com/office/drawing/2014/main" id="{536951E7-4C85-CF48-8D20-9B2C4F896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6" y="2016195"/>
            <a:ext cx="7141029" cy="404948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432547-65AA-9C4E-8D82-CF9E9D37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10" y="3509218"/>
            <a:ext cx="4159995" cy="4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7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6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65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4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471A1D-87D4-F34B-ADF6-6E8D73F26265}"/>
              </a:ext>
            </a:extLst>
          </p:cNvPr>
          <p:cNvSpPr txBox="1">
            <a:spLocks/>
          </p:cNvSpPr>
          <p:nvPr/>
        </p:nvSpPr>
        <p:spPr>
          <a:xfrm>
            <a:off x="8245291" y="315911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1. CNN</a:t>
            </a:r>
          </a:p>
        </p:txBody>
      </p:sp>
      <p:pic>
        <p:nvPicPr>
          <p:cNvPr id="3" name="pipe6_QGpvdu.mp4" descr="pipe6_QGpvdu.mp4">
            <a:hlinkClick r:id="" action="ppaction://media"/>
            <a:extLst>
              <a:ext uri="{FF2B5EF4-FFF2-40B4-BE49-F238E27FC236}">
                <a16:creationId xmlns:a16="http://schemas.microsoft.com/office/drawing/2014/main" id="{610B4175-7A2A-C34F-BCE6-4A44AB41C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6" y="2016195"/>
            <a:ext cx="7141029" cy="4049486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1595DA3-966E-E34B-A79B-F919AEC91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310" y="3509218"/>
            <a:ext cx="4159995" cy="4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9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F9C3-8F3B-3B4C-B803-C7044969A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2302113"/>
            <a:ext cx="10412000" cy="1954000"/>
          </a:xfrm>
        </p:spPr>
        <p:txBody>
          <a:bodyPr/>
          <a:lstStyle/>
          <a:p>
            <a:r>
              <a:rPr lang="en-US" dirty="0"/>
              <a:t>We like to sleep.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384F7-C1A3-934C-8EAA-BED05B01B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256113"/>
            <a:ext cx="10412000" cy="812800"/>
          </a:xfrm>
        </p:spPr>
        <p:txBody>
          <a:bodyPr/>
          <a:lstStyle/>
          <a:p>
            <a:r>
              <a:rPr lang="en-US" sz="2800" dirty="0"/>
              <a:t>How do we help ourselves get more of it?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339AFE-7EB7-9E49-A4F5-DE042D117BF1}"/>
              </a:ext>
            </a:extLst>
          </p:cNvPr>
          <p:cNvSpPr txBox="1">
            <a:spLocks/>
          </p:cNvSpPr>
          <p:nvPr/>
        </p:nvSpPr>
        <p:spPr>
          <a:xfrm>
            <a:off x="890000" y="2302113"/>
            <a:ext cx="10412000" cy="1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Playfair Display"/>
              <a:buNone/>
              <a:defRPr sz="10000" b="0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en-US" dirty="0"/>
              <a:t>Track it.</a:t>
            </a:r>
          </a:p>
        </p:txBody>
      </p:sp>
    </p:spTree>
    <p:extLst>
      <p:ext uri="{BB962C8B-B14F-4D97-AF65-F5344CB8AC3E}">
        <p14:creationId xmlns:p14="http://schemas.microsoft.com/office/powerpoint/2010/main" val="3941777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471A1D-87D4-F34B-ADF6-6E8D73F26265}"/>
              </a:ext>
            </a:extLst>
          </p:cNvPr>
          <p:cNvSpPr txBox="1">
            <a:spLocks/>
          </p:cNvSpPr>
          <p:nvPr/>
        </p:nvSpPr>
        <p:spPr>
          <a:xfrm>
            <a:off x="8245291" y="315911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1. CNN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A6A494-F869-234D-B9D2-268BB4942373}"/>
              </a:ext>
            </a:extLst>
          </p:cNvPr>
          <p:cNvSpPr txBox="1">
            <a:spLocks/>
          </p:cNvSpPr>
          <p:nvPr/>
        </p:nvSpPr>
        <p:spPr>
          <a:xfrm>
            <a:off x="8245291" y="3159113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2. CNN + LSTM</a:t>
            </a:r>
          </a:p>
        </p:txBody>
      </p:sp>
      <p:pic>
        <p:nvPicPr>
          <p:cNvPr id="4" name="pipe7_NBuz1i.mp4" descr="pipe7_NBuz1i.mp4">
            <a:hlinkClick r:id="" action="ppaction://media"/>
            <a:extLst>
              <a:ext uri="{FF2B5EF4-FFF2-40B4-BE49-F238E27FC236}">
                <a16:creationId xmlns:a16="http://schemas.microsoft.com/office/drawing/2014/main" id="{3A02807F-E742-B24E-8D86-E7822E9B80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6" y="2016194"/>
            <a:ext cx="7141029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5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471A1D-87D4-F34B-ADF6-6E8D73F26265}"/>
              </a:ext>
            </a:extLst>
          </p:cNvPr>
          <p:cNvSpPr txBox="1">
            <a:spLocks/>
          </p:cNvSpPr>
          <p:nvPr/>
        </p:nvSpPr>
        <p:spPr>
          <a:xfrm>
            <a:off x="8245291" y="315911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2. CNN + LSTM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A6A494-F869-234D-B9D2-268BB4942373}"/>
              </a:ext>
            </a:extLst>
          </p:cNvPr>
          <p:cNvSpPr txBox="1">
            <a:spLocks/>
          </p:cNvSpPr>
          <p:nvPr/>
        </p:nvSpPr>
        <p:spPr>
          <a:xfrm>
            <a:off x="8245289" y="315911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</a:rPr>
              <a:t>ResNet</a:t>
            </a:r>
            <a:endParaRPr lang="en-US" sz="2800" b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pe8_UV6fKL.mp4" descr="pipe8_UV6fKL.mp4">
            <a:hlinkClick r:id="" action="ppaction://media"/>
            <a:extLst>
              <a:ext uri="{FF2B5EF4-FFF2-40B4-BE49-F238E27FC236}">
                <a16:creationId xmlns:a16="http://schemas.microsoft.com/office/drawing/2014/main" id="{F48BF1DF-3AD4-9640-B3A1-BC27557561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34" y="2016195"/>
            <a:ext cx="7141029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0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2471A1D-87D4-F34B-ADF6-6E8D73F26265}"/>
              </a:ext>
            </a:extLst>
          </p:cNvPr>
          <p:cNvSpPr txBox="1">
            <a:spLocks/>
          </p:cNvSpPr>
          <p:nvPr/>
        </p:nvSpPr>
        <p:spPr>
          <a:xfrm>
            <a:off x="8245291" y="315911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3. </a:t>
            </a:r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</a:rPr>
              <a:t>ResNet</a:t>
            </a:r>
            <a:endParaRPr lang="en-US" sz="2800" b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A6A494-F869-234D-B9D2-268BB4942373}"/>
              </a:ext>
            </a:extLst>
          </p:cNvPr>
          <p:cNvSpPr txBox="1">
            <a:spLocks/>
          </p:cNvSpPr>
          <p:nvPr/>
        </p:nvSpPr>
        <p:spPr>
          <a:xfrm>
            <a:off x="8245287" y="3159113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4. </a:t>
            </a:r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</a:rPr>
              <a:t>ResNet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 + LSTM</a:t>
            </a:r>
          </a:p>
        </p:txBody>
      </p:sp>
      <p:pic>
        <p:nvPicPr>
          <p:cNvPr id="4" name="pipe9_YzPR1H.mp4" descr="pipe9_YzPR1H.mp4">
            <a:hlinkClick r:id="" action="ppaction://media"/>
            <a:extLst>
              <a:ext uri="{FF2B5EF4-FFF2-40B4-BE49-F238E27FC236}">
                <a16:creationId xmlns:a16="http://schemas.microsoft.com/office/drawing/2014/main" id="{BBAB9611-EC29-3B46-80C5-EA53564F56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3" y="2016195"/>
            <a:ext cx="7141030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0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A6A494-F869-234D-B9D2-268BB4942373}"/>
              </a:ext>
            </a:extLst>
          </p:cNvPr>
          <p:cNvSpPr txBox="1">
            <a:spLocks/>
          </p:cNvSpPr>
          <p:nvPr/>
        </p:nvSpPr>
        <p:spPr>
          <a:xfrm>
            <a:off x="8245287" y="3159113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4. </a:t>
            </a:r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</a:rPr>
              <a:t>ResNet</a:t>
            </a:r>
            <a:r>
              <a:rPr lang="en-US" sz="2800" b="0" dirty="0">
                <a:solidFill>
                  <a:schemeClr val="bg2">
                    <a:lumMod val="50000"/>
                  </a:schemeClr>
                </a:solidFill>
              </a:rPr>
              <a:t> + LSTM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7C1C6E-6916-0F4D-8479-9C057E3F5813}"/>
              </a:ext>
            </a:extLst>
          </p:cNvPr>
          <p:cNvSpPr txBox="1">
            <a:spLocks/>
          </p:cNvSpPr>
          <p:nvPr/>
        </p:nvSpPr>
        <p:spPr>
          <a:xfrm>
            <a:off x="8245292" y="1916044"/>
            <a:ext cx="3702869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2A159-732B-1E40-BAA6-9960AC7F9F98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Model Architecture</a:t>
            </a:r>
          </a:p>
        </p:txBody>
      </p:sp>
      <p:pic>
        <p:nvPicPr>
          <p:cNvPr id="3" name="pipe10_cab2I9.mp4" descr="pipe10_cab2I9.mp4">
            <a:hlinkClick r:id="" action="ppaction://media"/>
            <a:extLst>
              <a:ext uri="{FF2B5EF4-FFF2-40B4-BE49-F238E27FC236}">
                <a16:creationId xmlns:a16="http://schemas.microsoft.com/office/drawing/2014/main" id="{A2BD172A-4BDC-7140-B849-6AC4E7314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7" y="2016195"/>
            <a:ext cx="7141030" cy="4049486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770CD72-9EB3-834B-9E9A-F1EA1271B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"/>
          <a:stretch/>
        </p:blipFill>
        <p:spPr bwMode="auto">
          <a:xfrm>
            <a:off x="7814086" y="2037724"/>
            <a:ext cx="3928968" cy="332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93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27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59C259-F969-B94E-B1C7-E6B3F245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F15266-7590-7844-82A9-4D18322CB882}"/>
              </a:ext>
            </a:extLst>
          </p:cNvPr>
          <p:cNvSpPr/>
          <p:nvPr/>
        </p:nvSpPr>
        <p:spPr>
          <a:xfrm>
            <a:off x="1146528" y="2191632"/>
            <a:ext cx="9898944" cy="2474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ults1.mov" descr="results1.mov">
            <a:hlinkClick r:id="" action="ppaction://media"/>
            <a:extLst>
              <a:ext uri="{FF2B5EF4-FFF2-40B4-BE49-F238E27FC236}">
                <a16:creationId xmlns:a16="http://schemas.microsoft.com/office/drawing/2014/main" id="{18CD57FF-AFFC-7B42-AF27-E53D7ECBD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528" y="2191632"/>
            <a:ext cx="9898944" cy="24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217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59C259-F969-B94E-B1C7-E6B3F245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F15266-7590-7844-82A9-4D18322CB882}"/>
              </a:ext>
            </a:extLst>
          </p:cNvPr>
          <p:cNvSpPr/>
          <p:nvPr/>
        </p:nvSpPr>
        <p:spPr>
          <a:xfrm>
            <a:off x="1146528" y="2191632"/>
            <a:ext cx="9898944" cy="24747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zgif.com-gif-maker (1).mov" descr="ezgif.com-gif-maker (1).mov">
            <a:hlinkClick r:id="" action="ppaction://media"/>
            <a:extLst>
              <a:ext uri="{FF2B5EF4-FFF2-40B4-BE49-F238E27FC236}">
                <a16:creationId xmlns:a16="http://schemas.microsoft.com/office/drawing/2014/main" id="{8473D5C6-A23E-A948-A464-EDC3884B79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528" y="2191632"/>
            <a:ext cx="9898944" cy="24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2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D47C874-8831-2941-9ED0-0AB5D5A3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Web App Interface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8F4609-1A64-E444-B2BD-873B467BB386}"/>
              </a:ext>
            </a:extLst>
          </p:cNvPr>
          <p:cNvSpPr txBox="1">
            <a:spLocks/>
          </p:cNvSpPr>
          <p:nvPr/>
        </p:nvSpPr>
        <p:spPr>
          <a:xfrm>
            <a:off x="2903443" y="3159114"/>
            <a:ext cx="6385113" cy="53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b="0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https://shallow-</a:t>
            </a:r>
            <a:r>
              <a:rPr lang="en-US" sz="2800" b="0" dirty="0" err="1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sleep.web.app</a:t>
            </a:r>
            <a:endParaRPr lang="en-US" sz="2800" b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988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EED16-C750-674C-8ED0-DB9F67F9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Current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648194-763A-D440-AF2F-C74BB773F7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367" y="2011840"/>
            <a:ext cx="4011600" cy="590400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Sleep Labs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2198867-31A8-C147-BE23-0BF3C9E4F3BD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651367" y="4255761"/>
            <a:ext cx="4011600" cy="145027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Accurate</a:t>
            </a:r>
          </a:p>
          <a:p>
            <a:r>
              <a:rPr lang="en-US" dirty="0">
                <a:solidFill>
                  <a:srgbClr val="FF0000"/>
                </a:solidFill>
              </a:rPr>
              <a:t>Expensive</a:t>
            </a:r>
          </a:p>
          <a:p>
            <a:r>
              <a:rPr lang="en-US" dirty="0">
                <a:solidFill>
                  <a:srgbClr val="FF0000"/>
                </a:solidFill>
              </a:rPr>
              <a:t>Uncomfortable sensors</a:t>
            </a:r>
          </a:p>
          <a:p>
            <a:r>
              <a:rPr lang="en-US" dirty="0">
                <a:solidFill>
                  <a:srgbClr val="FF0000"/>
                </a:solidFill>
              </a:rPr>
              <a:t>Sleep professionals needed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887D07-B2F8-7D44-AEE4-A3B40DC2A24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533433" y="2011840"/>
            <a:ext cx="4007200" cy="590400"/>
          </a:xfrm>
        </p:spPr>
        <p:txBody>
          <a:bodyPr/>
          <a:lstStyle/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Wearable Technology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22D94BC-EEC7-5042-BACD-6D2E77B2C13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531233" y="4255761"/>
            <a:ext cx="4011600" cy="1286676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Relatively Inexpensive</a:t>
            </a:r>
          </a:p>
          <a:p>
            <a:r>
              <a:rPr lang="en-US" dirty="0">
                <a:solidFill>
                  <a:srgbClr val="00B050"/>
                </a:solidFill>
              </a:rPr>
              <a:t>Convenient</a:t>
            </a:r>
          </a:p>
          <a:p>
            <a:r>
              <a:rPr lang="en-US" dirty="0">
                <a:solidFill>
                  <a:srgbClr val="FF0000"/>
                </a:solidFill>
              </a:rPr>
              <a:t>Inaccurate</a:t>
            </a:r>
          </a:p>
        </p:txBody>
      </p:sp>
      <p:pic>
        <p:nvPicPr>
          <p:cNvPr id="2050" name="Picture 2" descr="The Sleep Lab Africa">
            <a:extLst>
              <a:ext uri="{FF2B5EF4-FFF2-40B4-BE49-F238E27FC236}">
                <a16:creationId xmlns:a16="http://schemas.microsoft.com/office/drawing/2014/main" id="{20349F56-3652-8046-9A0E-0467859C8B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7" t="-944" r="32982" b="35452"/>
          <a:stretch/>
        </p:blipFill>
        <p:spPr bwMode="auto">
          <a:xfrm>
            <a:off x="5056473" y="2602240"/>
            <a:ext cx="1899711" cy="17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Fitness Monitor Cliparts, Download Free Fitness Monitor Cliparts png  images, Free ClipArts on Clipart Library">
            <a:extLst>
              <a:ext uri="{FF2B5EF4-FFF2-40B4-BE49-F238E27FC236}">
                <a16:creationId xmlns:a16="http://schemas.microsoft.com/office/drawing/2014/main" id="{BD736DE5-4442-EB4B-A205-16B1C0736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6000" y1="39000" x2="46000" y2="39000"/>
                        <a14:foregroundMark x1="50000" y1="40000" x2="50000" y2="40000"/>
                        <a14:foregroundMark x1="54500" y1="37500" x2="54500" y2="37500"/>
                        <a14:foregroundMark x1="52500" y1="39000" x2="50000" y2="39000"/>
                        <a14:foregroundMark x1="56500" y1="54000" x2="56500" y2="54000"/>
                        <a14:foregroundMark x1="54500" y1="53500" x2="51000" y2="54000"/>
                        <a14:foregroundMark x1="46500" y1="53500" x2="46500" y2="53500"/>
                        <a14:foregroundMark x1="43500" y1="54000" x2="43500" y2="54000"/>
                        <a14:foregroundMark x1="42500" y1="53000" x2="42500" y2="53000"/>
                        <a14:foregroundMark x1="46000" y1="61000" x2="46000" y2="61000"/>
                        <a14:foregroundMark x1="41000" y1="61000" x2="41500" y2="62500"/>
                        <a14:foregroundMark x1="42000" y1="65000" x2="42000" y2="65000"/>
                        <a14:foregroundMark x1="56000" y1="61000" x2="56000" y2="61000"/>
                        <a14:foregroundMark x1="55500" y1="60500" x2="53000" y2="59500"/>
                        <a14:foregroundMark x1="54500" y1="54000" x2="54500" y2="54000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200" y="236800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68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0.00023 L -0.19492 -0.0425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53" y="-215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1" dur="850" fill="hold"/>
                                        <p:tgtEl>
                                          <p:spTgt spid="205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4.44444E-6 L 0.20339 -0.05556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9" y="-277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4" dur="850" fill="hold"/>
                                        <p:tgtEl>
                                          <p:spTgt spid="20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uiExpand="1" build="p"/>
      <p:bldP spid="5" grpId="0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05B7-BBDD-AB46-8114-44C27A4F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17" y="2452000"/>
            <a:ext cx="10937966" cy="1954000"/>
          </a:xfrm>
        </p:spPr>
        <p:txBody>
          <a:bodyPr/>
          <a:lstStyle/>
          <a:p>
            <a:r>
              <a:rPr lang="en-US" dirty="0"/>
              <a:t>What’s the solution?</a:t>
            </a:r>
          </a:p>
        </p:txBody>
      </p:sp>
    </p:spTree>
    <p:extLst>
      <p:ext uri="{BB962C8B-B14F-4D97-AF65-F5344CB8AC3E}">
        <p14:creationId xmlns:p14="http://schemas.microsoft.com/office/powerpoint/2010/main" val="37861596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5C55A-4853-9746-8232-85A97D13F039}"/>
              </a:ext>
            </a:extLst>
          </p:cNvPr>
          <p:cNvSpPr/>
          <p:nvPr/>
        </p:nvSpPr>
        <p:spPr>
          <a:xfrm>
            <a:off x="5845628" y="2575559"/>
            <a:ext cx="500743" cy="1706879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Predicted Sleep Stages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AD380ED-E00D-6144-AE66-DD133AEEA964}"/>
              </a:ext>
            </a:extLst>
          </p:cNvPr>
          <p:cNvSpPr/>
          <p:nvPr/>
        </p:nvSpPr>
        <p:spPr>
          <a:xfrm>
            <a:off x="1371600" y="1722119"/>
            <a:ext cx="1001486" cy="341376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Radio Frequency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28D4A-77F4-874B-9D18-2327043E689E}"/>
              </a:ext>
            </a:extLst>
          </p:cNvPr>
          <p:cNvSpPr/>
          <p:nvPr/>
        </p:nvSpPr>
        <p:spPr>
          <a:xfrm>
            <a:off x="3949336" y="2497181"/>
            <a:ext cx="4293326" cy="18636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9EAFBAE-CE47-D746-90A0-40A5C8280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9017" y="3157845"/>
            <a:ext cx="1793966" cy="542309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ML Model</a:t>
            </a:r>
          </a:p>
        </p:txBody>
      </p:sp>
    </p:spTree>
    <p:extLst>
      <p:ext uri="{BB962C8B-B14F-4D97-AF65-F5344CB8AC3E}">
        <p14:creationId xmlns:p14="http://schemas.microsoft.com/office/powerpoint/2010/main" val="8296137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33151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7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3" dur="9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0.32148 0.0115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68" y="57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2" animBg="1"/>
      <p:bldP spid="6" grpId="0" animBg="1"/>
      <p:bldP spid="6" grpId="1" animBg="1"/>
      <p:bldP spid="6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54AA52-BD56-7D48-A458-E4733A3EBAD7}"/>
              </a:ext>
            </a:extLst>
          </p:cNvPr>
          <p:cNvSpPr/>
          <p:nvPr/>
        </p:nvSpPr>
        <p:spPr>
          <a:xfrm>
            <a:off x="243837" y="2016194"/>
            <a:ext cx="7141030" cy="4049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hallowSleep_ Lucidchart - Google Chrome 2021-05-05 00-21-58.mp4" descr="ShallowSleep_ Lucidchart - Google Chrome 2021-05-05 00-21-58.mp4">
            <a:hlinkClick r:id="" action="ppaction://media"/>
            <a:extLst>
              <a:ext uri="{FF2B5EF4-FFF2-40B4-BE49-F238E27FC236}">
                <a16:creationId xmlns:a16="http://schemas.microsoft.com/office/drawing/2014/main" id="{ED6ED39F-C169-EC49-AAA3-0B3C0BF5F5E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5.8655"/>
                  <p14:bmkLst>
                    <p14:bmk name="Bookmark 1" time="2344"/>
                    <p14:bmk name="Bookmark 2" time="4907.5606"/>
                    <p14:bmk name="Bookmark 3" time="7106.4676"/>
                    <p14:bmk name="Bookmark 4" time="9568.5399"/>
                    <p14:bmk name="Bookmark 5" time="12207.7594"/>
                    <p14:bmk name="Bookmark 6" time="13774.4869"/>
                    <p14:bmk name="Bookmark 7" time="16150.0591"/>
                    <p14:bmk name="Bookmark 8" time="18573.6566"/>
                    <p14:bmk name="Bookmark 9" time="20808.7828"/>
                    <p14:bmk name="Bookmark 10" time="23343.8461"/>
                    <p14:bmk name="Bookmark 11" time="25574.9554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37" y="2016195"/>
            <a:ext cx="7141029" cy="4049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E7DFCB-7FDF-2E45-9444-161A5332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000" y="931818"/>
            <a:ext cx="10412000" cy="85360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Overall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8F3370-95AA-EB45-A666-12E163CD23F2}"/>
              </a:ext>
            </a:extLst>
          </p:cNvPr>
          <p:cNvSpPr txBox="1">
            <a:spLocks/>
          </p:cNvSpPr>
          <p:nvPr/>
        </p:nvSpPr>
        <p:spPr>
          <a:xfrm>
            <a:off x="8029305" y="1863794"/>
            <a:ext cx="3918856" cy="67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3333" b="1" i="0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 dirty="0">
                <a:solidFill>
                  <a:schemeClr val="bg2">
                    <a:lumMod val="50000"/>
                  </a:schemeClr>
                </a:solidFill>
              </a:rPr>
              <a:t>Three-Part Network</a:t>
            </a:r>
          </a:p>
          <a:p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Encoder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Label Predictor</a:t>
            </a:r>
          </a:p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Source 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21821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uiExpand="1" build="allAtOnce"/>
      <p:bldP spid="4" grpId="1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4B6B-4C8A-6842-BA31-DD668542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400" y="2895600"/>
            <a:ext cx="6425200" cy="1066800"/>
          </a:xfrm>
        </p:spPr>
        <p:txBody>
          <a:bodyPr/>
          <a:lstStyle/>
          <a:p>
            <a:pPr algn="ctr"/>
            <a:r>
              <a:rPr lang="en-US" dirty="0"/>
              <a:t>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4676223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rain1_YRw1Sb.mp4" descr="train1_YRw1Sb.mp4">
            <a:hlinkClick r:id="" action="ppaction://media"/>
            <a:extLst>
              <a:ext uri="{FF2B5EF4-FFF2-40B4-BE49-F238E27FC236}">
                <a16:creationId xmlns:a16="http://schemas.microsoft.com/office/drawing/2014/main" id="{A0BE0600-FA67-F74B-A06E-152599472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6"/>
            <a:ext cx="9836813" cy="553320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88CED49-FE43-5D4D-9AE0-F1081ED0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8BDEDA2-E98F-EC48-B654-E4ED9FF4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936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0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D1B169-A8F1-3B48-9C45-200EDFEB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1429F-AEE4-A144-820F-76DB97AD3D3A}"/>
              </a:ext>
            </a:extLst>
          </p:cNvPr>
          <p:cNvSpPr/>
          <p:nvPr/>
        </p:nvSpPr>
        <p:spPr>
          <a:xfrm>
            <a:off x="1177594" y="662396"/>
            <a:ext cx="9836812" cy="5533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train2_aQp0QW.mp4" descr="train2_aQp0QW.mp4">
            <a:hlinkClick r:id="" action="ppaction://media"/>
            <a:extLst>
              <a:ext uri="{FF2B5EF4-FFF2-40B4-BE49-F238E27FC236}">
                <a16:creationId xmlns:a16="http://schemas.microsoft.com/office/drawing/2014/main" id="{FE5A1269-939E-1247-BC49-6BEFD4F402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7594" y="662396"/>
            <a:ext cx="9836812" cy="553320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1C3F444-2682-5C45-9C5F-3AB7F23C3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708116"/>
            <a:ext cx="4749880" cy="56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7407FAF-B307-E549-B481-3ACE56CE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93" y="1217629"/>
            <a:ext cx="5925312" cy="66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Minimalist Green Slides by Slidesgo</Template>
  <TotalTime>444</TotalTime>
  <Words>274</Words>
  <Application>Microsoft Macintosh PowerPoint</Application>
  <PresentationFormat>Widescreen</PresentationFormat>
  <Paragraphs>111</Paragraphs>
  <Slides>26</Slides>
  <Notes>24</Notes>
  <HiddenSlides>0</HiddenSlides>
  <MMClips>19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Livvic</vt:lpstr>
      <vt:lpstr>Montserrat</vt:lpstr>
      <vt:lpstr>Playfair Display</vt:lpstr>
      <vt:lpstr>Playfair Display Regular</vt:lpstr>
      <vt:lpstr>Proxima Nova</vt:lpstr>
      <vt:lpstr>Proxima Nova Semibold</vt:lpstr>
      <vt:lpstr>Roboto Condensed Light</vt:lpstr>
      <vt:lpstr>Minimalist Green Slides by Slidesgo</vt:lpstr>
      <vt:lpstr>Slidesgo Final Pages</vt:lpstr>
      <vt:lpstr>Using ML to </vt:lpstr>
      <vt:lpstr>We like to sleep.</vt:lpstr>
      <vt:lpstr>Current Methods</vt:lpstr>
      <vt:lpstr>What’s the solution?</vt:lpstr>
      <vt:lpstr>PowerPoint Presentation</vt:lpstr>
      <vt:lpstr>Overall Model</vt:lpstr>
      <vt:lpstr>Training 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Model Architecture</vt:lpstr>
      <vt:lpstr>Results</vt:lpstr>
      <vt:lpstr>Results</vt:lpstr>
      <vt:lpstr>Web App Interface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ML to  Track Sleep</dc:title>
  <dc:creator>Nathan Juan</dc:creator>
  <cp:lastModifiedBy>Nathan Juan</cp:lastModifiedBy>
  <cp:revision>33</cp:revision>
  <dcterms:created xsi:type="dcterms:W3CDTF">2021-05-05T04:54:08Z</dcterms:created>
  <dcterms:modified xsi:type="dcterms:W3CDTF">2021-05-05T18:40:04Z</dcterms:modified>
</cp:coreProperties>
</file>